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6"/>
  </p:notesMasterIdLst>
  <p:sldIdLst>
    <p:sldId id="27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EDA"/>
    <a:srgbClr val="00FFFF"/>
    <a:srgbClr val="FF2020"/>
    <a:srgbClr val="4040FF"/>
    <a:srgbClr val="FF0000"/>
    <a:srgbClr val="0808FF"/>
    <a:srgbClr val="05CE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310962-03C4-994A-83E7-F07B37AFDB90}" v="7" dt="2021-08-27T16:49:45.2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400" autoAdjust="0"/>
  </p:normalViewPr>
  <p:slideViewPr>
    <p:cSldViewPr snapToGrid="0" snapToObjects="1">
      <p:cViewPr varScale="1">
        <p:scale>
          <a:sx n="61" d="100"/>
          <a:sy n="61" d="100"/>
        </p:scale>
        <p:origin x="25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t Hjorth" userId="d92d39ee-8879-4950-b92e-91c2060258d0" providerId="ADAL" clId="{AF310962-03C4-994A-83E7-F07B37AFDB90}"/>
    <pc:docChg chg="undo custSel modSld">
      <pc:chgData name="Marit Hjorth" userId="d92d39ee-8879-4950-b92e-91c2060258d0" providerId="ADAL" clId="{AF310962-03C4-994A-83E7-F07B37AFDB90}" dt="2021-08-27T16:49:57.390" v="88" actId="1076"/>
      <pc:docMkLst>
        <pc:docMk/>
      </pc:docMkLst>
      <pc:sldChg chg="addSp modSp mod modNotesTx">
        <pc:chgData name="Marit Hjorth" userId="d92d39ee-8879-4950-b92e-91c2060258d0" providerId="ADAL" clId="{AF310962-03C4-994A-83E7-F07B37AFDB90}" dt="2021-08-27T16:49:57.390" v="88" actId="1076"/>
        <pc:sldMkLst>
          <pc:docMk/>
          <pc:sldMk cId="331254302" sldId="271"/>
        </pc:sldMkLst>
        <pc:spChg chg="add mod">
          <ac:chgData name="Marit Hjorth" userId="d92d39ee-8879-4950-b92e-91c2060258d0" providerId="ADAL" clId="{AF310962-03C4-994A-83E7-F07B37AFDB90}" dt="2021-08-27T16:43:33.978" v="27" actId="14100"/>
          <ac:spMkLst>
            <pc:docMk/>
            <pc:sldMk cId="331254302" sldId="271"/>
            <ac:spMk id="53" creationId="{31647B77-82BC-AE4C-91D4-AE9F09C40226}"/>
          </ac:spMkLst>
        </pc:spChg>
        <pc:spChg chg="add mod">
          <ac:chgData name="Marit Hjorth" userId="d92d39ee-8879-4950-b92e-91c2060258d0" providerId="ADAL" clId="{AF310962-03C4-994A-83E7-F07B37AFDB90}" dt="2021-08-27T16:44:54.398" v="35" actId="14100"/>
          <ac:spMkLst>
            <pc:docMk/>
            <pc:sldMk cId="331254302" sldId="271"/>
            <ac:spMk id="58" creationId="{33A308B6-989C-EF41-A1EE-740E9EA18C3C}"/>
          </ac:spMkLst>
        </pc:spChg>
        <pc:spChg chg="add mod">
          <ac:chgData name="Marit Hjorth" userId="d92d39ee-8879-4950-b92e-91c2060258d0" providerId="ADAL" clId="{AF310962-03C4-994A-83E7-F07B37AFDB90}" dt="2021-08-27T16:49:42.166" v="79" actId="20577"/>
          <ac:spMkLst>
            <pc:docMk/>
            <pc:sldMk cId="331254302" sldId="271"/>
            <ac:spMk id="69" creationId="{948CB13D-EC56-1446-8FD2-CB6C929A7EDD}"/>
          </ac:spMkLst>
        </pc:spChg>
        <pc:spChg chg="add mod">
          <ac:chgData name="Marit Hjorth" userId="d92d39ee-8879-4950-b92e-91c2060258d0" providerId="ADAL" clId="{AF310962-03C4-994A-83E7-F07B37AFDB90}" dt="2021-08-27T16:49:57.390" v="88" actId="1076"/>
          <ac:spMkLst>
            <pc:docMk/>
            <pc:sldMk cId="331254302" sldId="271"/>
            <ac:spMk id="70" creationId="{F8B55965-0602-2442-962F-688BEF2E072D}"/>
          </ac:spMkLst>
        </pc:spChg>
        <pc:grpChg chg="mod">
          <ac:chgData name="Marit Hjorth" userId="d92d39ee-8879-4950-b92e-91c2060258d0" providerId="ADAL" clId="{AF310962-03C4-994A-83E7-F07B37AFDB90}" dt="2021-08-27T16:43:03.767" v="17" actId="1035"/>
          <ac:grpSpMkLst>
            <pc:docMk/>
            <pc:sldMk cId="331254302" sldId="271"/>
            <ac:grpSpMk id="59" creationId="{00000000-0000-0000-0000-000000000000}"/>
          </ac:grpSpMkLst>
        </pc:gr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44F12-2713-F54A-ADA8-4779593E2ABD}" type="datetimeFigureOut">
              <a:rPr lang="en-NO" smtClean="0"/>
              <a:t>07/27/2022</a:t>
            </a:fld>
            <a:endParaRPr lang="en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78563-F1B0-F147-BD24-767C93E98A31}" type="slidenum">
              <a:rPr lang="en-NO" smtClean="0"/>
              <a:t>‹Nr.›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056211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="1" noProof="0" dirty="0" err="1"/>
              <a:t>SFig</a:t>
            </a:r>
            <a:r>
              <a:rPr lang="en-AU" b="1" noProof="0" dirty="0"/>
              <a:t> 1. Particle</a:t>
            </a:r>
            <a:r>
              <a:rPr lang="en-AU" b="1" baseline="0" noProof="0" dirty="0"/>
              <a:t> concentration in plasma after EV purification with </a:t>
            </a:r>
            <a:r>
              <a:rPr lang="en-AU" b="1" baseline="0" dirty="0"/>
              <a:t>membrane affinity columns and SEC. </a:t>
            </a:r>
            <a:r>
              <a:rPr lang="en-AU" baseline="0" noProof="0" dirty="0"/>
              <a:t>We utilized blood samples from The MyoGlu exercise intervention study. Blood samples were taken pre and post an acute exercise bout (45 min, 70% VO2max). §p&lt;0.05, difference in particle concentration between SEC and membrane affinity purification methods. Statistical testing was done with a two-way ANOVA.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78563-F1B0-F147-BD24-767C93E98A31}" type="slidenum">
              <a:rPr lang="en-NO" smtClean="0"/>
              <a:t>1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923149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8CEB-543A-A94E-88AF-81E3D3C76746}" type="datetimeFigureOut">
              <a:rPr lang="en-NO" smtClean="0"/>
              <a:t>07/27/2022</a:t>
            </a:fld>
            <a:endParaRPr lang="e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A9E8-3269-324D-AFE4-4338DCABAEDA}" type="slidenum">
              <a:rPr lang="en-NO" smtClean="0"/>
              <a:t>‹Nr.›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978733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8CEB-543A-A94E-88AF-81E3D3C76746}" type="datetimeFigureOut">
              <a:rPr lang="en-NO" smtClean="0"/>
              <a:t>07/27/2022</a:t>
            </a:fld>
            <a:endParaRPr lang="e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A9E8-3269-324D-AFE4-4338DCABAEDA}" type="slidenum">
              <a:rPr lang="en-NO" smtClean="0"/>
              <a:t>‹Nr.›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563663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8CEB-543A-A94E-88AF-81E3D3C76746}" type="datetimeFigureOut">
              <a:rPr lang="en-NO" smtClean="0"/>
              <a:t>07/27/2022</a:t>
            </a:fld>
            <a:endParaRPr lang="e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A9E8-3269-324D-AFE4-4338DCABAEDA}" type="slidenum">
              <a:rPr lang="en-NO" smtClean="0"/>
              <a:t>‹Nr.›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455137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8CEB-543A-A94E-88AF-81E3D3C76746}" type="datetimeFigureOut">
              <a:rPr lang="en-NO" smtClean="0"/>
              <a:t>07/27/2022</a:t>
            </a:fld>
            <a:endParaRPr lang="e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A9E8-3269-324D-AFE4-4338DCABAEDA}" type="slidenum">
              <a:rPr lang="en-NO" smtClean="0"/>
              <a:t>‹Nr.›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939010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8CEB-543A-A94E-88AF-81E3D3C76746}" type="datetimeFigureOut">
              <a:rPr lang="en-NO" smtClean="0"/>
              <a:t>07/27/2022</a:t>
            </a:fld>
            <a:endParaRPr lang="e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A9E8-3269-324D-AFE4-4338DCABAEDA}" type="slidenum">
              <a:rPr lang="en-NO" smtClean="0"/>
              <a:t>‹Nr.›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769619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8CEB-543A-A94E-88AF-81E3D3C76746}" type="datetimeFigureOut">
              <a:rPr lang="en-NO" smtClean="0"/>
              <a:t>07/27/2022</a:t>
            </a:fld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A9E8-3269-324D-AFE4-4338DCABAEDA}" type="slidenum">
              <a:rPr lang="en-NO" smtClean="0"/>
              <a:t>‹Nr.›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128435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8CEB-543A-A94E-88AF-81E3D3C76746}" type="datetimeFigureOut">
              <a:rPr lang="en-NO" smtClean="0"/>
              <a:t>07/27/2022</a:t>
            </a:fld>
            <a:endParaRPr lang="en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A9E8-3269-324D-AFE4-4338DCABAEDA}" type="slidenum">
              <a:rPr lang="en-NO" smtClean="0"/>
              <a:t>‹Nr.›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59690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8CEB-543A-A94E-88AF-81E3D3C76746}" type="datetimeFigureOut">
              <a:rPr lang="en-NO" smtClean="0"/>
              <a:t>07/27/2022</a:t>
            </a:fld>
            <a:endParaRPr lang="en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A9E8-3269-324D-AFE4-4338DCABAEDA}" type="slidenum">
              <a:rPr lang="en-NO" smtClean="0"/>
              <a:t>‹Nr.›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07049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8CEB-543A-A94E-88AF-81E3D3C76746}" type="datetimeFigureOut">
              <a:rPr lang="en-NO" smtClean="0"/>
              <a:t>07/27/2022</a:t>
            </a:fld>
            <a:endParaRPr lang="en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A9E8-3269-324D-AFE4-4338DCABAEDA}" type="slidenum">
              <a:rPr lang="en-NO" smtClean="0"/>
              <a:t>‹Nr.›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187112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8CEB-543A-A94E-88AF-81E3D3C76746}" type="datetimeFigureOut">
              <a:rPr lang="en-NO" smtClean="0"/>
              <a:t>07/27/2022</a:t>
            </a:fld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A9E8-3269-324D-AFE4-4338DCABAEDA}" type="slidenum">
              <a:rPr lang="en-NO" smtClean="0"/>
              <a:t>‹Nr.›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306665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8CEB-543A-A94E-88AF-81E3D3C76746}" type="datetimeFigureOut">
              <a:rPr lang="en-NO" smtClean="0"/>
              <a:t>07/27/2022</a:t>
            </a:fld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A9E8-3269-324D-AFE4-4338DCABAEDA}" type="slidenum">
              <a:rPr lang="en-NO" smtClean="0"/>
              <a:t>‹Nr.›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82202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A8CEB-543A-A94E-88AF-81E3D3C76746}" type="datetimeFigureOut">
              <a:rPr lang="en-NO" smtClean="0"/>
              <a:t>07/27/2022</a:t>
            </a:fld>
            <a:endParaRPr lang="e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8A9E8-3269-324D-AFE4-4338DCABAEDA}" type="slidenum">
              <a:rPr lang="en-NO" smtClean="0"/>
              <a:t>‹Nr.›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422345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0456444"/>
              </p:ext>
            </p:extLst>
          </p:nvPr>
        </p:nvGraphicFramePr>
        <p:xfrm>
          <a:off x="377825" y="2092325"/>
          <a:ext cx="1409700" cy="223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Prism 9" r:id="rId4" imgW="1853045" imgH="2939447" progId="Prism9.Document">
                  <p:embed/>
                </p:oleObj>
              </mc:Choice>
              <mc:Fallback>
                <p:oleObj name="Prism 9" r:id="rId4" imgW="1853045" imgH="2939447" progId="Prism9.Document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7825" y="2092325"/>
                        <a:ext cx="1409700" cy="2236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1136" y="1487955"/>
            <a:ext cx="19529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dirty="0" err="1"/>
              <a:t>Supplementary</a:t>
            </a:r>
            <a:r>
              <a:rPr lang="nb-NO" sz="1400" b="1" dirty="0"/>
              <a:t> </a:t>
            </a:r>
            <a:r>
              <a:rPr lang="nb-NO" sz="1400" b="1" dirty="0" err="1"/>
              <a:t>figure</a:t>
            </a:r>
            <a:r>
              <a:rPr lang="nb-NO" sz="1400" b="1" dirty="0"/>
              <a:t> 1</a:t>
            </a:r>
            <a:endParaRPr lang="en-AU" sz="1400" b="1" dirty="0"/>
          </a:p>
        </p:txBody>
      </p:sp>
    </p:spTree>
    <p:extLst>
      <p:ext uri="{BB962C8B-B14F-4D97-AF65-F5344CB8AC3E}">
        <p14:creationId xmlns:p14="http://schemas.microsoft.com/office/powerpoint/2010/main" val="988247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8ECA442CC89D9418982F8448A85E02E" ma:contentTypeVersion="13" ma:contentTypeDescription="Opprett et nytt dokument." ma:contentTypeScope="" ma:versionID="82646303cafdcf3b2165cf20cab92418">
  <xsd:schema xmlns:xsd="http://www.w3.org/2001/XMLSchema" xmlns:xs="http://www.w3.org/2001/XMLSchema" xmlns:p="http://schemas.microsoft.com/office/2006/metadata/properties" xmlns:ns3="2f1b8035-24d3-46c0-b5fe-c07bb9952f7a" xmlns:ns4="48b5ce86-d7cc-4d97-b74d-19ec0aed978f" targetNamespace="http://schemas.microsoft.com/office/2006/metadata/properties" ma:root="true" ma:fieldsID="f850c4ffe636faee63ceb65fbc470cf0" ns3:_="" ns4:_="">
    <xsd:import namespace="2f1b8035-24d3-46c0-b5fe-c07bb9952f7a"/>
    <xsd:import namespace="48b5ce86-d7cc-4d97-b74d-19ec0aed978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1b8035-24d3-46c0-b5fe-c07bb9952f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b5ce86-d7cc-4d97-b74d-19ec0aed978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FCB4F9-C63E-4F0E-8A76-0CE2C8E735B2}">
  <ds:schemaRefs>
    <ds:schemaRef ds:uri="http://purl.org/dc/terms/"/>
    <ds:schemaRef ds:uri="48b5ce86-d7cc-4d97-b74d-19ec0aed978f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2f1b8035-24d3-46c0-b5fe-c07bb9952f7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3572265-79B3-46C8-A39E-1E41AC78EB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843C7D-1D79-4CCF-B4D5-5E75E2A1ED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1b8035-24d3-46c0-b5fe-c07bb9952f7a"/>
    <ds:schemaRef ds:uri="48b5ce86-d7cc-4d97-b74d-19ec0aed97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75</Words>
  <Application>Microsoft Office PowerPoint</Application>
  <PresentationFormat>A4-Papier (210 x 297 mm)</PresentationFormat>
  <Paragraphs>3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Prism 9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Marit Hjorth</dc:creator>
  <cp:lastModifiedBy>Neubert, Carola</cp:lastModifiedBy>
  <cp:revision>231</cp:revision>
  <dcterms:created xsi:type="dcterms:W3CDTF">2021-02-15T13:10:52Z</dcterms:created>
  <dcterms:modified xsi:type="dcterms:W3CDTF">2022-07-27T08:34:33Z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0x01010048ECA442CC89D9418982F8448A85E02E</vt:lpwstr>
  </property>
</Properties>
</file>